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69" r:id="rId2"/>
  </p:sldIdLst>
  <p:sldSz cx="18288000" cy="10287000"/>
  <p:notesSz cx="6858000" cy="9144000"/>
  <p:embeddedFontLst>
    <p:embeddedFont>
      <p:font typeface="Lato" panose="020F0502020204030203" pitchFamily="34" charset="0"/>
      <p:regular r:id="rId3"/>
      <p:bold r:id="rId4"/>
      <p:italic r:id="rId5"/>
      <p:boldItalic r:id="rId6"/>
    </p:embeddedFont>
    <p:embeddedFont>
      <p:font typeface="Open Sans 1" panose="020B0604020202020204" charset="0"/>
      <p:regular r:id="rId7"/>
    </p:embeddedFont>
    <p:embeddedFont>
      <p:font typeface="Open Sans 2 Bold" panose="020B0604020202020204" charset="0"/>
      <p:regular r:id="rId8"/>
    </p:embeddedFont>
    <p:embeddedFont>
      <p:font typeface="Open Sans 2 Light" panose="020B0604020202020204" charset="0"/>
      <p:regular r:id="rId9"/>
    </p:embeddedFont>
    <p:embeddedFont>
      <p:font typeface="Open Sans Light" pitchFamily="2" charset="0"/>
      <p:regular r:id="rId10"/>
      <p:italic r:id="rId11"/>
    </p:embeddedFont>
    <p:embeddedFont>
      <p:font typeface="Poppins" panose="00000800000000000000" pitchFamily="2" charset="0"/>
      <p:regular r:id="rId12"/>
      <p:bold r:id="rId13"/>
      <p:italic r:id="rId14"/>
      <p:boldItalic r:id="rId15"/>
    </p:embeddedFont>
    <p:embeddedFont>
      <p:font typeface="Poppins Bold" panose="00000800000000000000" pitchFamily="2" charset="0"/>
      <p:regular r:id="rId16"/>
      <p:bold r:id="rId17"/>
    </p:embeddedFont>
    <p:embeddedFont>
      <p:font typeface="Poppins Semi-Bold" panose="020B0604020202020204" charset="0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DADE2"/>
    <a:srgbClr val="173D66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1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6.fntdata"/><Relationship Id="rId13" Type="http://schemas.openxmlformats.org/officeDocument/2006/relationships/font" Target="fonts/font11.fntdata"/><Relationship Id="rId18" Type="http://schemas.openxmlformats.org/officeDocument/2006/relationships/font" Target="fonts/font16.fntdata"/><Relationship Id="rId3" Type="http://schemas.openxmlformats.org/officeDocument/2006/relationships/font" Target="fonts/font1.fntdata"/><Relationship Id="rId21" Type="http://schemas.openxmlformats.org/officeDocument/2006/relationships/theme" Target="theme/theme1.xml"/><Relationship Id="rId7" Type="http://schemas.openxmlformats.org/officeDocument/2006/relationships/font" Target="fonts/font5.fntdata"/><Relationship Id="rId12" Type="http://schemas.openxmlformats.org/officeDocument/2006/relationships/font" Target="fonts/font10.fntdata"/><Relationship Id="rId17" Type="http://schemas.openxmlformats.org/officeDocument/2006/relationships/font" Target="fonts/font15.fntdata"/><Relationship Id="rId2" Type="http://schemas.openxmlformats.org/officeDocument/2006/relationships/slide" Target="slides/slide1.xml"/><Relationship Id="rId16" Type="http://schemas.openxmlformats.org/officeDocument/2006/relationships/font" Target="fonts/font1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4.fntdata"/><Relationship Id="rId11" Type="http://schemas.openxmlformats.org/officeDocument/2006/relationships/font" Target="fonts/font9.fntdata"/><Relationship Id="rId5" Type="http://schemas.openxmlformats.org/officeDocument/2006/relationships/font" Target="fonts/font3.fntdata"/><Relationship Id="rId15" Type="http://schemas.openxmlformats.org/officeDocument/2006/relationships/font" Target="fonts/font13.fntdata"/><Relationship Id="rId10" Type="http://schemas.openxmlformats.org/officeDocument/2006/relationships/font" Target="fonts/font8.fntdata"/><Relationship Id="rId19" Type="http://schemas.openxmlformats.org/officeDocument/2006/relationships/presProps" Target="presProps.xml"/><Relationship Id="rId4" Type="http://schemas.openxmlformats.org/officeDocument/2006/relationships/font" Target="fonts/font2.fntdata"/><Relationship Id="rId9" Type="http://schemas.openxmlformats.org/officeDocument/2006/relationships/font" Target="fonts/font7.fntdata"/><Relationship Id="rId14" Type="http://schemas.openxmlformats.org/officeDocument/2006/relationships/font" Target="fonts/font12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sv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A2435A75-2464-DCBA-9A85-1C924958F444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-237986" y="-190500"/>
            <a:ext cx="18525986" cy="10532696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408438" y="5375896"/>
            <a:ext cx="7233138" cy="685470"/>
          </a:xfrm>
        </p:spPr>
        <p:txBody>
          <a:bodyPr>
            <a:noAutofit/>
          </a:bodyPr>
          <a:lstStyle>
            <a:lvl1pPr marL="0" indent="0" algn="l" defTabSz="914400" rtl="0" eaLnBrk="1" latinLnBrk="0" hangingPunct="1">
              <a:lnSpc>
                <a:spcPts val="4185"/>
              </a:lnSpc>
              <a:buNone/>
              <a:defRPr lang="en-US" sz="3111" kern="1200" dirty="0">
                <a:solidFill>
                  <a:srgbClr val="FFFFFF"/>
                </a:solidFill>
                <a:latin typeface="Poppins"/>
                <a:ea typeface="Poppins"/>
                <a:cs typeface="Poppin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1/26/2026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  <p:sp>
        <p:nvSpPr>
          <p:cNvPr id="10" name="Rettangolo 9">
            <a:extLst>
              <a:ext uri="{FF2B5EF4-FFF2-40B4-BE49-F238E27FC236}">
                <a16:creationId xmlns:a16="http://schemas.microsoft.com/office/drawing/2014/main" id="{3B090865-7D9E-10AE-558B-9CA1D710DEB0}"/>
              </a:ext>
            </a:extLst>
          </p:cNvPr>
          <p:cNvSpPr/>
          <p:nvPr userDrawn="1"/>
        </p:nvSpPr>
        <p:spPr>
          <a:xfrm>
            <a:off x="5067300" y="3737555"/>
            <a:ext cx="8153400" cy="1172148"/>
          </a:xfrm>
          <a:prstGeom prst="rect">
            <a:avLst/>
          </a:prstGeom>
          <a:solidFill>
            <a:srgbClr val="5DADE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47DADD98-574B-060A-EA93-6842C235F181}"/>
              </a:ext>
            </a:extLst>
          </p:cNvPr>
          <p:cNvSpPr/>
          <p:nvPr userDrawn="1"/>
        </p:nvSpPr>
        <p:spPr>
          <a:xfrm>
            <a:off x="6856153" y="2647106"/>
            <a:ext cx="3661293" cy="576654"/>
          </a:xfrm>
          <a:custGeom>
            <a:avLst/>
            <a:gdLst/>
            <a:ahLst/>
            <a:cxnLst/>
            <a:rect l="l" t="t" r="r" b="b"/>
            <a:pathLst>
              <a:path w="3661293" h="576654">
                <a:moveTo>
                  <a:pt x="0" y="0"/>
                </a:moveTo>
                <a:lnTo>
                  <a:pt x="3661292" y="0"/>
                </a:lnTo>
                <a:lnTo>
                  <a:pt x="3661292" y="576654"/>
                </a:lnTo>
                <a:lnTo>
                  <a:pt x="0" y="576654"/>
                </a:lnTo>
                <a:lnTo>
                  <a:pt x="0" y="0"/>
                </a:lnTo>
                <a:close/>
              </a:path>
            </a:pathLst>
          </a:custGeom>
          <a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180492" y="3603007"/>
            <a:ext cx="13927016" cy="1470025"/>
          </a:xfrm>
        </p:spPr>
        <p:txBody>
          <a:bodyPr>
            <a:noAutofit/>
          </a:bodyPr>
          <a:lstStyle>
            <a:lvl1pPr>
              <a:defRPr lang="en-US" sz="6992" b="1" kern="1200" dirty="0">
                <a:solidFill>
                  <a:srgbClr val="FFFFFF"/>
                </a:solidFill>
                <a:latin typeface="Poppins Bold"/>
                <a:ea typeface="Poppins Bold"/>
                <a:cs typeface="Poppins Bold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5" name="CasellaDiTesto 14">
            <a:extLst>
              <a:ext uri="{FF2B5EF4-FFF2-40B4-BE49-F238E27FC236}">
                <a16:creationId xmlns:a16="http://schemas.microsoft.com/office/drawing/2014/main" id="{D55A3040-7CAF-E69E-C532-7BDC5D75373A}"/>
              </a:ext>
            </a:extLst>
          </p:cNvPr>
          <p:cNvSpPr txBox="1"/>
          <p:nvPr userDrawn="1"/>
        </p:nvSpPr>
        <p:spPr>
          <a:xfrm>
            <a:off x="4394392" y="8866539"/>
            <a:ext cx="9261230" cy="3924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lnSpc>
                <a:spcPts val="2516"/>
              </a:lnSpc>
            </a:pPr>
            <a:r>
              <a:rPr lang="en-US" sz="1800" spc="566" dirty="0">
                <a:solidFill>
                  <a:srgbClr val="E9F2FF"/>
                </a:solidFill>
                <a:latin typeface="Open Sans 1"/>
                <a:ea typeface="Open Sans 1"/>
                <a:cs typeface="Open Sans 1"/>
                <a:sym typeface="Open Sans 1"/>
              </a:rPr>
              <a:t>www.geocomitalia.com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2400">
                <a:latin typeface="Open Sans Light" pitchFamily="2" charset="0"/>
                <a:ea typeface="Open Sans Light" pitchFamily="2" charset="0"/>
                <a:cs typeface="Open Sans Light" pitchFamily="2" charset="0"/>
              </a:defRPr>
            </a:lvl1pPr>
            <a:lvl2pPr marL="342900" indent="-342900">
              <a:buFont typeface="Arial" panose="020B0604020202020204" pitchFamily="34" charset="0"/>
              <a:buChar char="•"/>
              <a:defRPr/>
            </a:lvl2pPr>
            <a:lvl3pPr>
              <a:defRPr sz="1800">
                <a:latin typeface="Open Sans Light" pitchFamily="2" charset="0"/>
                <a:ea typeface="Open Sans Light" pitchFamily="2" charset="0"/>
                <a:cs typeface="Open Sans Light" pitchFamily="2" charset="0"/>
              </a:defRPr>
            </a:lvl3pPr>
            <a:lvl4pPr>
              <a:defRPr sz="1600">
                <a:latin typeface="Open Sans Light" pitchFamily="2" charset="0"/>
                <a:ea typeface="Open Sans Light" pitchFamily="2" charset="0"/>
                <a:cs typeface="Open Sans Light" pitchFamily="2" charset="0"/>
              </a:defRPr>
            </a:lvl4pPr>
            <a:lvl5pPr>
              <a:defRPr sz="1400">
                <a:latin typeface="Open Sans Light" pitchFamily="2" charset="0"/>
                <a:ea typeface="Open Sans Light" pitchFamily="2" charset="0"/>
                <a:cs typeface="Open Sans Light" pitchFamily="2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1/26/2026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1/26/2026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051538" y="135402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51538" y="2696308"/>
            <a:ext cx="15017262" cy="731605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0" lvl="1" algn="l" defTabSz="914400" rtl="0" eaLnBrk="1" latinLnBrk="0" hangingPunct="1">
              <a:lnSpc>
                <a:spcPts val="3821"/>
              </a:lnSpc>
            </a:pPr>
            <a:r>
              <a:rPr lang="en-US" dirty="0"/>
              <a:t>Click to edit Master text styles</a:t>
            </a:r>
          </a:p>
          <a:p>
            <a:pPr marL="0" lvl="1" algn="l" defTabSz="914400" rtl="0" eaLnBrk="1" latinLnBrk="0" hangingPunct="1">
              <a:lnSpc>
                <a:spcPts val="3821"/>
              </a:lnSpc>
            </a:pPr>
            <a:r>
              <a:rPr lang="en-US" dirty="0"/>
              <a:t>Second level</a:t>
            </a:r>
          </a:p>
          <a:p>
            <a:pPr marL="0" lvl="1" algn="l" defTabSz="914400" rtl="0" eaLnBrk="1" latinLnBrk="0" hangingPunct="1">
              <a:lnSpc>
                <a:spcPts val="3821"/>
              </a:lnSpc>
            </a:pPr>
            <a:r>
              <a:rPr lang="en-US" dirty="0"/>
              <a:t>Third level</a:t>
            </a:r>
          </a:p>
          <a:p>
            <a:pPr marL="0" lvl="1" algn="l" defTabSz="914400" rtl="0" eaLnBrk="1" latinLnBrk="0" hangingPunct="1">
              <a:lnSpc>
                <a:spcPts val="3821"/>
              </a:lnSpc>
            </a:pPr>
            <a:r>
              <a:rPr lang="en-US" dirty="0"/>
              <a:t>Fourth level</a:t>
            </a:r>
          </a:p>
          <a:p>
            <a:pPr marL="0" lvl="1" algn="l" defTabSz="914400" rtl="0" eaLnBrk="1" latinLnBrk="0" hangingPunct="1">
              <a:lnSpc>
                <a:spcPts val="3821"/>
              </a:lnSpc>
            </a:pPr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22739" y="10494596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67000" y="10494595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78769" y="10494595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Freeform 64">
            <a:extLst>
              <a:ext uri="{FF2B5EF4-FFF2-40B4-BE49-F238E27FC236}">
                <a16:creationId xmlns:a16="http://schemas.microsoft.com/office/drawing/2014/main" id="{A9BF1901-EB1E-C8D8-6F0C-5A493A0E76ED}"/>
              </a:ext>
            </a:extLst>
          </p:cNvPr>
          <p:cNvSpPr/>
          <p:nvPr userDrawn="1"/>
        </p:nvSpPr>
        <p:spPr>
          <a:xfrm>
            <a:off x="16916400" y="828577"/>
            <a:ext cx="420987" cy="326172"/>
          </a:xfrm>
          <a:custGeom>
            <a:avLst/>
            <a:gdLst/>
            <a:ahLst/>
            <a:cxnLst/>
            <a:rect l="l" t="t" r="r" b="b"/>
            <a:pathLst>
              <a:path w="420987" h="326172">
                <a:moveTo>
                  <a:pt x="0" y="0"/>
                </a:moveTo>
                <a:lnTo>
                  <a:pt x="420987" y="0"/>
                </a:lnTo>
                <a:lnTo>
                  <a:pt x="420987" y="326172"/>
                </a:lnTo>
                <a:lnTo>
                  <a:pt x="0" y="326172"/>
                </a:lnTo>
                <a:lnTo>
                  <a:pt x="0" y="0"/>
                </a:lnTo>
                <a:close/>
              </a:path>
            </a:pathLst>
          </a:cu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5" r:id="rId3"/>
  </p:sldLayoutIdLst>
  <p:txStyles>
    <p:titleStyle>
      <a:lvl1pPr algn="ctr" defTabSz="914400" rtl="0" eaLnBrk="1" latinLnBrk="0" hangingPunct="1">
        <a:spcBef>
          <a:spcPct val="0"/>
        </a:spcBef>
        <a:buNone/>
        <a:defRPr lang="en-US" sz="4011" b="1" kern="1200" dirty="0">
          <a:solidFill>
            <a:srgbClr val="5DADE2"/>
          </a:solidFill>
          <a:latin typeface="Poppins Bold"/>
          <a:ea typeface="+mj-ea"/>
          <a:cs typeface="Poppins Bold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 typeface="Arial" pitchFamily="34" charset="0"/>
        <a:buNone/>
        <a:defRPr lang="en-US" sz="2099" kern="1200" dirty="0">
          <a:solidFill>
            <a:srgbClr val="3D464D"/>
          </a:solidFill>
          <a:latin typeface="Open Sans 2 Light"/>
          <a:ea typeface="Open Sans 2 Light"/>
          <a:cs typeface="Open Sans 2 Light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sv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svg"/><Relationship Id="rId10" Type="http://schemas.openxmlformats.org/officeDocument/2006/relationships/image" Target="../media/image12.jpeg"/><Relationship Id="rId4" Type="http://schemas.openxmlformats.org/officeDocument/2006/relationships/image" Target="../media/image6.png"/><Relationship Id="rId9" Type="http://schemas.openxmlformats.org/officeDocument/2006/relationships/image" Target="../media/image11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760302" y="0"/>
            <a:ext cx="17517145" cy="10287001"/>
            <a:chOff x="0" y="0"/>
            <a:chExt cx="2709333" cy="1612096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709333" cy="1612096"/>
            </a:xfrm>
            <a:custGeom>
              <a:avLst/>
              <a:gdLst/>
              <a:ahLst/>
              <a:cxnLst/>
              <a:rect l="l" t="t" r="r" b="b"/>
              <a:pathLst>
                <a:path w="2709333" h="1612096">
                  <a:moveTo>
                    <a:pt x="0" y="0"/>
                  </a:moveTo>
                  <a:lnTo>
                    <a:pt x="2709333" y="0"/>
                  </a:lnTo>
                  <a:lnTo>
                    <a:pt x="2709333" y="1612096"/>
                  </a:lnTo>
                  <a:lnTo>
                    <a:pt x="0" y="1612096"/>
                  </a:lnTo>
                  <a:close/>
                </a:path>
              </a:pathLst>
            </a:custGeom>
            <a:solidFill>
              <a:srgbClr val="173D66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19050"/>
              <a:ext cx="2709333" cy="163114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1540"/>
                </a:lnSpc>
                <a:spcBef>
                  <a:spcPct val="0"/>
                </a:spcBef>
              </a:pPr>
              <a:endParaRPr/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9916833" y="8040725"/>
            <a:ext cx="7342467" cy="1316121"/>
            <a:chOff x="0" y="0"/>
            <a:chExt cx="9789956" cy="1754828"/>
          </a:xfrm>
        </p:grpSpPr>
        <p:sp>
          <p:nvSpPr>
            <p:cNvPr id="6" name="Freeform 6"/>
            <p:cNvSpPr/>
            <p:nvPr/>
          </p:nvSpPr>
          <p:spPr>
            <a:xfrm>
              <a:off x="8803814" y="889738"/>
              <a:ext cx="272638" cy="272638"/>
            </a:xfrm>
            <a:custGeom>
              <a:avLst/>
              <a:gdLst/>
              <a:ahLst/>
              <a:cxnLst/>
              <a:rect l="l" t="t" r="r" b="b"/>
              <a:pathLst>
                <a:path w="272638" h="272638">
                  <a:moveTo>
                    <a:pt x="0" y="0"/>
                  </a:moveTo>
                  <a:lnTo>
                    <a:pt x="272638" y="0"/>
                  </a:lnTo>
                  <a:lnTo>
                    <a:pt x="272638" y="272638"/>
                  </a:lnTo>
                  <a:lnTo>
                    <a:pt x="0" y="272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3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it-IT"/>
            </a:p>
          </p:txBody>
        </p:sp>
        <p:sp>
          <p:nvSpPr>
            <p:cNvPr id="7" name="Freeform 7"/>
            <p:cNvSpPr/>
            <p:nvPr/>
          </p:nvSpPr>
          <p:spPr>
            <a:xfrm>
              <a:off x="9159162" y="889738"/>
              <a:ext cx="272638" cy="272638"/>
            </a:xfrm>
            <a:custGeom>
              <a:avLst/>
              <a:gdLst/>
              <a:ahLst/>
              <a:cxnLst/>
              <a:rect l="l" t="t" r="r" b="b"/>
              <a:pathLst>
                <a:path w="272638" h="272638">
                  <a:moveTo>
                    <a:pt x="0" y="0"/>
                  </a:moveTo>
                  <a:lnTo>
                    <a:pt x="272638" y="0"/>
                  </a:lnTo>
                  <a:lnTo>
                    <a:pt x="272638" y="272638"/>
                  </a:lnTo>
                  <a:lnTo>
                    <a:pt x="0" y="272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it-IT"/>
            </a:p>
          </p:txBody>
        </p:sp>
        <p:sp>
          <p:nvSpPr>
            <p:cNvPr id="8" name="Freeform 8"/>
            <p:cNvSpPr/>
            <p:nvPr/>
          </p:nvSpPr>
          <p:spPr>
            <a:xfrm>
              <a:off x="9517318" y="889738"/>
              <a:ext cx="272638" cy="272638"/>
            </a:xfrm>
            <a:custGeom>
              <a:avLst/>
              <a:gdLst/>
              <a:ahLst/>
              <a:cxnLst/>
              <a:rect l="l" t="t" r="r" b="b"/>
              <a:pathLst>
                <a:path w="272638" h="272638">
                  <a:moveTo>
                    <a:pt x="0" y="0"/>
                  </a:moveTo>
                  <a:lnTo>
                    <a:pt x="272638" y="0"/>
                  </a:lnTo>
                  <a:lnTo>
                    <a:pt x="272638" y="272638"/>
                  </a:lnTo>
                  <a:lnTo>
                    <a:pt x="0" y="27263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 cstate="email">
                <a:extLst>
                  <a:ext uri="{28A0092B-C50C-407E-A947-70E740481C1C}">
                    <a14:useLocalDpi xmlns:a14="http://schemas.microsoft.com/office/drawing/2010/main"/>
                  </a:ext>
                  <a:ext uri="{96DAC541-7B7A-43D3-8B79-37D633B846F1}">
                    <asvg:svgBlip xmlns:asvg="http://schemas.microsoft.com/office/drawing/2016/SVG/main" r:embed="rId7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it-IT"/>
            </a:p>
          </p:txBody>
        </p:sp>
        <p:sp>
          <p:nvSpPr>
            <p:cNvPr id="9" name="AutoShape 9"/>
            <p:cNvSpPr/>
            <p:nvPr/>
          </p:nvSpPr>
          <p:spPr>
            <a:xfrm>
              <a:off x="3413331" y="0"/>
              <a:ext cx="0" cy="1190882"/>
            </a:xfrm>
            <a:prstGeom prst="line">
              <a:avLst/>
            </a:prstGeom>
            <a:ln w="19004" cap="flat">
              <a:solidFill>
                <a:srgbClr val="FFFFFF">
                  <a:alpha val="50980"/>
                </a:srgbClr>
              </a:solidFill>
              <a:prstDash val="solid"/>
              <a:headEnd type="none" w="sm" len="sm"/>
              <a:tailEnd type="none" w="sm" len="sm"/>
            </a:ln>
          </p:spPr>
          <p:txBody>
            <a:bodyPr/>
            <a:lstStyle/>
            <a:p>
              <a:endParaRPr lang="it-IT"/>
            </a:p>
          </p:txBody>
        </p:sp>
        <p:sp>
          <p:nvSpPr>
            <p:cNvPr id="10" name="Freeform 10"/>
            <p:cNvSpPr/>
            <p:nvPr/>
          </p:nvSpPr>
          <p:spPr>
            <a:xfrm>
              <a:off x="0" y="114862"/>
              <a:ext cx="312783" cy="417044"/>
            </a:xfrm>
            <a:custGeom>
              <a:avLst/>
              <a:gdLst/>
              <a:ahLst/>
              <a:cxnLst/>
              <a:rect l="l" t="t" r="r" b="b"/>
              <a:pathLst>
                <a:path w="312783" h="417044">
                  <a:moveTo>
                    <a:pt x="0" y="0"/>
                  </a:moveTo>
                  <a:lnTo>
                    <a:pt x="312783" y="0"/>
                  </a:lnTo>
                  <a:lnTo>
                    <a:pt x="312783" y="417044"/>
                  </a:lnTo>
                  <a:lnTo>
                    <a:pt x="0" y="417044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8">
                <a:extLst>
                  <a:ext uri="{96DAC541-7B7A-43D3-8B79-37D633B846F1}">
                    <asvg:svgBlip xmlns:asvg="http://schemas.microsoft.com/office/drawing/2016/SVG/main" r:embed="rId9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it-IT"/>
            </a:p>
          </p:txBody>
        </p:sp>
        <p:sp>
          <p:nvSpPr>
            <p:cNvPr id="11" name="TextBox 11"/>
            <p:cNvSpPr txBox="1"/>
            <p:nvPr/>
          </p:nvSpPr>
          <p:spPr>
            <a:xfrm>
              <a:off x="540008" y="105337"/>
              <a:ext cx="2657033" cy="1649491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660"/>
                </a:lnSpc>
              </a:pP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Pesaro (PU)</a:t>
              </a:r>
            </a:p>
            <a:p>
              <a:pPr algn="l">
                <a:lnSpc>
                  <a:spcPts val="1660"/>
                </a:lnSpc>
              </a:pP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Azzano Decimo (PN)</a:t>
              </a:r>
            </a:p>
            <a:p>
              <a:pPr algn="l">
                <a:lnSpc>
                  <a:spcPts val="1660"/>
                </a:lnSpc>
              </a:pP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Bologna (BO)</a:t>
              </a:r>
            </a:p>
            <a:p>
              <a:pPr algn="l">
                <a:lnSpc>
                  <a:spcPts val="1660"/>
                </a:lnSpc>
              </a:pP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Milano (MI)</a:t>
              </a:r>
            </a:p>
            <a:p>
              <a:pPr algn="l">
                <a:lnSpc>
                  <a:spcPts val="1660"/>
                </a:lnSpc>
              </a:pP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Pollenza (MC)</a:t>
              </a:r>
            </a:p>
            <a:p>
              <a:pPr algn="l">
                <a:lnSpc>
                  <a:spcPts val="1660"/>
                </a:lnSpc>
              </a:pPr>
              <a:endParaRPr lang="en-US" sz="1317" spc="126">
                <a:solidFill>
                  <a:srgbClr val="FFFFFF"/>
                </a:solidFill>
                <a:latin typeface="Open Sans 2 Light"/>
                <a:ea typeface="Open Sans 2 Light"/>
                <a:cs typeface="Open Sans 2 Light"/>
                <a:sym typeface="Open Sans 2 Light"/>
              </a:endParaRPr>
            </a:p>
          </p:txBody>
        </p:sp>
        <p:sp>
          <p:nvSpPr>
            <p:cNvPr id="12" name="TextBox 12"/>
            <p:cNvSpPr txBox="1"/>
            <p:nvPr/>
          </p:nvSpPr>
          <p:spPr>
            <a:xfrm>
              <a:off x="3765588" y="213081"/>
              <a:ext cx="4905503" cy="949295"/>
            </a:xfrm>
            <a:prstGeom prst="rect">
              <a:avLst/>
            </a:prstGeom>
          </p:spPr>
          <p:txBody>
            <a:bodyPr lIns="0" tIns="0" rIns="0" bIns="0" rtlCol="0" anchor="t">
              <a:spAutoFit/>
            </a:bodyPr>
            <a:lstStyle/>
            <a:p>
              <a:pPr algn="l">
                <a:lnSpc>
                  <a:spcPts val="1923"/>
                </a:lnSpc>
              </a:pPr>
              <a:r>
                <a:rPr lang="en-US" sz="1317" b="1" spc="126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Phone:</a:t>
              </a: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 +39 0721 202953</a:t>
              </a:r>
            </a:p>
            <a:p>
              <a:pPr algn="l">
                <a:lnSpc>
                  <a:spcPts val="1923"/>
                </a:lnSpc>
              </a:pPr>
              <a:r>
                <a:rPr lang="en-US" sz="1317" b="1" spc="126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Mail:</a:t>
              </a: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 info@geocomitalia.it</a:t>
              </a:r>
            </a:p>
            <a:p>
              <a:pPr algn="l">
                <a:lnSpc>
                  <a:spcPts val="1923"/>
                </a:lnSpc>
              </a:pPr>
              <a:r>
                <a:rPr lang="en-US" sz="1317" b="1" spc="126">
                  <a:solidFill>
                    <a:srgbClr val="FFFFFF"/>
                  </a:solidFill>
                  <a:latin typeface="Open Sans 2 Bold"/>
                  <a:ea typeface="Open Sans 2 Bold"/>
                  <a:cs typeface="Open Sans 2 Bold"/>
                  <a:sym typeface="Open Sans 2 Bold"/>
                </a:rPr>
                <a:t>Web:</a:t>
              </a:r>
              <a:r>
                <a:rPr lang="en-US" sz="1317" spc="126">
                  <a:solidFill>
                    <a:srgbClr val="FFFFFF"/>
                  </a:solidFill>
                  <a:latin typeface="Open Sans 2 Light"/>
                  <a:ea typeface="Open Sans 2 Light"/>
                  <a:cs typeface="Open Sans 2 Light"/>
                  <a:sym typeface="Open Sans 2 Light"/>
                </a:rPr>
                <a:t> www.geocomitalia.com</a:t>
              </a:r>
            </a:p>
          </p:txBody>
        </p:sp>
      </p:grpSp>
      <p:sp>
        <p:nvSpPr>
          <p:cNvPr id="13" name="Freeform 13"/>
          <p:cNvSpPr/>
          <p:nvPr/>
        </p:nvSpPr>
        <p:spPr>
          <a:xfrm>
            <a:off x="-50702" y="0"/>
            <a:ext cx="6474039" cy="10287000"/>
          </a:xfrm>
          <a:custGeom>
            <a:avLst/>
            <a:gdLst/>
            <a:ahLst/>
            <a:cxnLst/>
            <a:rect l="l" t="t" r="r" b="b"/>
            <a:pathLst>
              <a:path w="6087231" h="10503236">
                <a:moveTo>
                  <a:pt x="0" y="0"/>
                </a:moveTo>
                <a:lnTo>
                  <a:pt x="6087231" y="0"/>
                </a:lnTo>
                <a:lnTo>
                  <a:pt x="6087231" y="10503236"/>
                </a:lnTo>
                <a:lnTo>
                  <a:pt x="0" y="10503236"/>
                </a:lnTo>
                <a:lnTo>
                  <a:pt x="0" y="0"/>
                </a:lnTo>
                <a:close/>
              </a:path>
            </a:pathLst>
          </a:custGeom>
          <a:blipFill>
            <a:blip r:embed="rId10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sp>
        <p:nvSpPr>
          <p:cNvPr id="20" name="Freeform 20"/>
          <p:cNvSpPr/>
          <p:nvPr/>
        </p:nvSpPr>
        <p:spPr>
          <a:xfrm>
            <a:off x="7235085" y="8040725"/>
            <a:ext cx="2283790" cy="359697"/>
          </a:xfrm>
          <a:custGeom>
            <a:avLst/>
            <a:gdLst/>
            <a:ahLst/>
            <a:cxnLst/>
            <a:rect l="l" t="t" r="r" b="b"/>
            <a:pathLst>
              <a:path w="2283790" h="359697">
                <a:moveTo>
                  <a:pt x="0" y="0"/>
                </a:moveTo>
                <a:lnTo>
                  <a:pt x="2283790" y="0"/>
                </a:lnTo>
                <a:lnTo>
                  <a:pt x="2283790" y="359696"/>
                </a:lnTo>
                <a:lnTo>
                  <a:pt x="0" y="359696"/>
                </a:lnTo>
                <a:lnTo>
                  <a:pt x="0" y="0"/>
                </a:lnTo>
                <a:close/>
              </a:path>
            </a:pathLst>
          </a:custGeom>
          <a:blipFill>
            <a:blip r:embed="rId11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</p:spPr>
        <p:txBody>
          <a:bodyPr/>
          <a:lstStyle/>
          <a:p>
            <a:endParaRPr lang="it-IT"/>
          </a:p>
        </p:txBody>
      </p:sp>
      <p:grpSp>
        <p:nvGrpSpPr>
          <p:cNvPr id="34" name="Group 2">
            <a:extLst>
              <a:ext uri="{FF2B5EF4-FFF2-40B4-BE49-F238E27FC236}">
                <a16:creationId xmlns:a16="http://schemas.microsoft.com/office/drawing/2014/main" id="{57F5E2CB-1016-448A-A014-E7EFE79BB505}"/>
              </a:ext>
            </a:extLst>
          </p:cNvPr>
          <p:cNvGrpSpPr>
            <a:grpSpLocks noChangeAspect="1"/>
          </p:cNvGrpSpPr>
          <p:nvPr/>
        </p:nvGrpSpPr>
        <p:grpSpPr>
          <a:xfrm>
            <a:off x="10464332" y="3692792"/>
            <a:ext cx="1435580" cy="1435580"/>
            <a:chOff x="0" y="0"/>
            <a:chExt cx="13884457" cy="13884457"/>
          </a:xfrm>
        </p:grpSpPr>
        <p:sp>
          <p:nvSpPr>
            <p:cNvPr id="35" name="Freeform 3">
              <a:extLst>
                <a:ext uri="{FF2B5EF4-FFF2-40B4-BE49-F238E27FC236}">
                  <a16:creationId xmlns:a16="http://schemas.microsoft.com/office/drawing/2014/main" id="{8AE3447E-062E-441C-9073-D98162EFFCCB}"/>
                </a:ext>
              </a:extLst>
            </p:cNvPr>
            <p:cNvSpPr/>
            <p:nvPr/>
          </p:nvSpPr>
          <p:spPr>
            <a:xfrm>
              <a:off x="-342874" y="-11125"/>
              <a:ext cx="14570202" cy="13906705"/>
            </a:xfrm>
            <a:custGeom>
              <a:avLst/>
              <a:gdLst/>
              <a:ahLst/>
              <a:cxnLst/>
              <a:rect l="l" t="t" r="r" b="b"/>
              <a:pathLst>
                <a:path w="14570202" h="13906705">
                  <a:moveTo>
                    <a:pt x="7285101" y="11125"/>
                  </a:moveTo>
                  <a:cubicBezTo>
                    <a:pt x="4797487" y="0"/>
                    <a:pt x="2494061" y="1320743"/>
                    <a:pt x="1247030" y="3473245"/>
                  </a:cubicBezTo>
                  <a:cubicBezTo>
                    <a:pt x="0" y="5625748"/>
                    <a:pt x="0" y="8280957"/>
                    <a:pt x="1247030" y="10433459"/>
                  </a:cubicBezTo>
                  <a:cubicBezTo>
                    <a:pt x="2494061" y="12585962"/>
                    <a:pt x="4797487" y="13906705"/>
                    <a:pt x="7285101" y="13895580"/>
                  </a:cubicBezTo>
                  <a:cubicBezTo>
                    <a:pt x="9772716" y="13906705"/>
                    <a:pt x="12076142" y="12585962"/>
                    <a:pt x="13323172" y="10433459"/>
                  </a:cubicBezTo>
                  <a:cubicBezTo>
                    <a:pt x="14570202" y="8280957"/>
                    <a:pt x="14570202" y="5625748"/>
                    <a:pt x="13323172" y="3473245"/>
                  </a:cubicBezTo>
                  <a:cubicBezTo>
                    <a:pt x="12076142" y="1320743"/>
                    <a:pt x="9772716" y="0"/>
                    <a:pt x="7285101" y="11125"/>
                  </a:cubicBezTo>
                  <a:close/>
                </a:path>
              </a:pathLst>
            </a:custGeom>
            <a:solidFill>
              <a:srgbClr val="5DADE2"/>
            </a:solidFill>
          </p:spPr>
          <p:txBody>
            <a:bodyPr/>
            <a:lstStyle/>
            <a:p>
              <a:endParaRPr lang="it-IT"/>
            </a:p>
          </p:txBody>
        </p:sp>
        <p:sp>
          <p:nvSpPr>
            <p:cNvPr id="36" name="Freeform 4">
              <a:extLst>
                <a:ext uri="{FF2B5EF4-FFF2-40B4-BE49-F238E27FC236}">
                  <a16:creationId xmlns:a16="http://schemas.microsoft.com/office/drawing/2014/main" id="{D094BDA6-B8B4-43CF-92F6-6D65428F9783}"/>
                </a:ext>
              </a:extLst>
            </p:cNvPr>
            <p:cNvSpPr/>
            <p:nvPr/>
          </p:nvSpPr>
          <p:spPr>
            <a:xfrm>
              <a:off x="-254486" y="73238"/>
              <a:ext cx="14393428" cy="13737980"/>
            </a:xfrm>
            <a:custGeom>
              <a:avLst/>
              <a:gdLst/>
              <a:ahLst/>
              <a:cxnLst/>
              <a:rect l="l" t="t" r="r" b="b"/>
              <a:pathLst>
                <a:path w="14393428" h="13737980">
                  <a:moveTo>
                    <a:pt x="7196713" y="10990"/>
                  </a:moveTo>
                  <a:cubicBezTo>
                    <a:pt x="4739280" y="0"/>
                    <a:pt x="2463801" y="1304718"/>
                    <a:pt x="1231900" y="3431105"/>
                  </a:cubicBezTo>
                  <a:cubicBezTo>
                    <a:pt x="0" y="5557493"/>
                    <a:pt x="0" y="8180486"/>
                    <a:pt x="1231900" y="10306873"/>
                  </a:cubicBezTo>
                  <a:cubicBezTo>
                    <a:pt x="2463801" y="12433261"/>
                    <a:pt x="4739280" y="13737979"/>
                    <a:pt x="7196713" y="13726989"/>
                  </a:cubicBezTo>
                  <a:cubicBezTo>
                    <a:pt x="9654147" y="13737979"/>
                    <a:pt x="11929626" y="12433261"/>
                    <a:pt x="13161527" y="10306873"/>
                  </a:cubicBezTo>
                  <a:cubicBezTo>
                    <a:pt x="14393428" y="8180486"/>
                    <a:pt x="14393428" y="5557493"/>
                    <a:pt x="13161527" y="3431105"/>
                  </a:cubicBezTo>
                  <a:cubicBezTo>
                    <a:pt x="11929626" y="1304718"/>
                    <a:pt x="9654147" y="0"/>
                    <a:pt x="7196713" y="10990"/>
                  </a:cubicBezTo>
                  <a:close/>
                </a:path>
              </a:pathLst>
            </a:custGeom>
            <a:blipFill>
              <a:blip r:embed="rId12" cstate="email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a:blipFill>
          </p:spPr>
          <p:txBody>
            <a:bodyPr/>
            <a:lstStyle/>
            <a:p>
              <a:endParaRPr lang="it-IT"/>
            </a:p>
          </p:txBody>
        </p:sp>
      </p:grpSp>
      <p:sp>
        <p:nvSpPr>
          <p:cNvPr id="40" name="TextBox 18">
            <a:extLst>
              <a:ext uri="{FF2B5EF4-FFF2-40B4-BE49-F238E27FC236}">
                <a16:creationId xmlns:a16="http://schemas.microsoft.com/office/drawing/2014/main" id="{51C3D3A9-D2B8-41EE-B562-F279F386334A}"/>
              </a:ext>
            </a:extLst>
          </p:cNvPr>
          <p:cNvSpPr txBox="1"/>
          <p:nvPr/>
        </p:nvSpPr>
        <p:spPr>
          <a:xfrm>
            <a:off x="12234505" y="3874109"/>
            <a:ext cx="5660000" cy="2927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236"/>
              </a:lnSpc>
            </a:pPr>
            <a:r>
              <a:rPr lang="en-US" sz="2261" b="1" spc="217" dirty="0">
                <a:solidFill>
                  <a:srgbClr val="FFFFFF"/>
                </a:solidFill>
                <a:latin typeface="Poppins Semi-Bold"/>
                <a:ea typeface="Poppins Semi-Bold"/>
                <a:cs typeface="Poppins Semi-Bold"/>
                <a:sym typeface="Poppins Semi-Bold"/>
              </a:rPr>
              <a:t>CARLO RENZI</a:t>
            </a:r>
          </a:p>
        </p:txBody>
      </p:sp>
      <p:sp>
        <p:nvSpPr>
          <p:cNvPr id="41" name="TextBox 19">
            <a:extLst>
              <a:ext uri="{FF2B5EF4-FFF2-40B4-BE49-F238E27FC236}">
                <a16:creationId xmlns:a16="http://schemas.microsoft.com/office/drawing/2014/main" id="{F7F38FC2-3862-421B-81D5-4DA54483BEC0}"/>
              </a:ext>
            </a:extLst>
          </p:cNvPr>
          <p:cNvSpPr txBox="1"/>
          <p:nvPr/>
        </p:nvSpPr>
        <p:spPr>
          <a:xfrm>
            <a:off x="12234505" y="4277607"/>
            <a:ext cx="5250560" cy="82573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277"/>
              </a:lnSpc>
            </a:pPr>
            <a:r>
              <a:rPr lang="en-US" sz="2061" spc="19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renzi@geocomitalia.it</a:t>
            </a:r>
          </a:p>
          <a:p>
            <a:pPr>
              <a:lnSpc>
                <a:spcPts val="3627"/>
              </a:lnSpc>
            </a:pPr>
            <a:r>
              <a:rPr lang="en-US" sz="2061" spc="197" dirty="0">
                <a:solidFill>
                  <a:srgbClr val="FFFFFF"/>
                </a:solidFill>
                <a:latin typeface="Lato"/>
                <a:ea typeface="Lato"/>
                <a:cs typeface="Lato"/>
                <a:sym typeface="Lato"/>
              </a:rPr>
              <a:t>+39 333 94 44 977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54</Words>
  <Application>Microsoft Office PowerPoint</Application>
  <PresentationFormat>Personalizzato</PresentationFormat>
  <Paragraphs>11</Paragraphs>
  <Slides>1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10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</vt:i4>
      </vt:variant>
    </vt:vector>
  </HeadingPairs>
  <TitlesOfParts>
    <vt:vector size="12" baseType="lpstr">
      <vt:lpstr>Arial</vt:lpstr>
      <vt:lpstr>Open Sans 2 Bold</vt:lpstr>
      <vt:lpstr>Open Sans 1</vt:lpstr>
      <vt:lpstr>Poppins Bold</vt:lpstr>
      <vt:lpstr>Open Sans Light</vt:lpstr>
      <vt:lpstr>Poppins Semi-Bold</vt:lpstr>
      <vt:lpstr>Poppins</vt:lpstr>
      <vt:lpstr>Calibri</vt:lpstr>
      <vt:lpstr>Open Sans 2 Light</vt:lpstr>
      <vt:lpstr>Lato</vt:lpstr>
      <vt:lpstr>Office Theme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Post - Presentazione Geocom 2025</dc:title>
  <dc:creator>TELAGGIUSTO</dc:creator>
  <cp:lastModifiedBy>Daniele M</cp:lastModifiedBy>
  <cp:revision>8</cp:revision>
  <dcterms:created xsi:type="dcterms:W3CDTF">2006-08-16T00:00:00Z</dcterms:created>
  <dcterms:modified xsi:type="dcterms:W3CDTF">2026-01-26T22:32:16Z</dcterms:modified>
  <dc:identifier>DAGu0gajRj4</dc:identifier>
</cp:coreProperties>
</file>

<file path=docProps/thumbnail.jpeg>
</file>